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985AA-D6D5-854A-8DF9-41F107E47878}" type="datetimeFigureOut">
              <a:rPr lang="en-US" smtClean="0"/>
              <a:pPr/>
              <a:t>9/25/13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BB640-6774-1B4D-A290-3E6E51CE8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4" y="378154"/>
            <a:ext cx="8128000" cy="5753100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5528235" y="5761922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63870" y="5761922"/>
            <a:ext cx="2017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primer </a:t>
            </a:r>
            <a:r>
              <a:rPr lang="en-US" dirty="0" err="1" smtClean="0">
                <a:solidFill>
                  <a:srgbClr val="FFFFFF"/>
                </a:solidFill>
              </a:rPr>
              <a:t>piso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>
            <a:off x="6248400" y="4410262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45189" y="4410262"/>
            <a:ext cx="1190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</a:t>
            </a:r>
            <a:r>
              <a:rPr lang="en-US" dirty="0" err="1" smtClean="0">
                <a:solidFill>
                  <a:srgbClr val="FFFFFF"/>
                </a:solidFill>
              </a:rPr>
              <a:t>segundo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piso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6043706" y="3510803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126941" y="3510804"/>
            <a:ext cx="1553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</a:t>
            </a:r>
            <a:r>
              <a:rPr lang="en-US" dirty="0" err="1" smtClean="0">
                <a:solidFill>
                  <a:srgbClr val="FFFFFF"/>
                </a:solidFill>
              </a:rPr>
              <a:t>tercer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piso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Left Arrow 12"/>
          <p:cNvSpPr/>
          <p:nvPr/>
        </p:nvSpPr>
        <p:spPr>
          <a:xfrm>
            <a:off x="6043706" y="2040778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086600" y="2130425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El </a:t>
            </a:r>
            <a:r>
              <a:rPr lang="en-US" dirty="0" err="1" smtClean="0">
                <a:solidFill>
                  <a:schemeClr val="bg1"/>
                </a:solidFill>
              </a:rPr>
              <a:t>cuarto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piso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3537733" y="3788148"/>
            <a:ext cx="1990502" cy="28065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020083" y="3516868"/>
            <a:ext cx="150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</a:t>
            </a:r>
            <a:r>
              <a:rPr lang="en-US" dirty="0" err="1" smtClean="0">
                <a:solidFill>
                  <a:srgbClr val="FFFFFF"/>
                </a:solidFill>
              </a:rPr>
              <a:t>escritorio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9014" y="803393"/>
            <a:ext cx="2064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</a:t>
            </a:r>
            <a:r>
              <a:rPr lang="en-US" dirty="0" err="1" smtClean="0">
                <a:solidFill>
                  <a:srgbClr val="FFFFFF"/>
                </a:solidFill>
              </a:rPr>
              <a:t>salón</a:t>
            </a:r>
            <a:r>
              <a:rPr lang="en-US" dirty="0" smtClean="0">
                <a:solidFill>
                  <a:srgbClr val="FFFFFF"/>
                </a:solidFill>
              </a:rPr>
              <a:t> de </a:t>
            </a:r>
            <a:r>
              <a:rPr lang="en-US" dirty="0" err="1" smtClean="0">
                <a:solidFill>
                  <a:srgbClr val="FFFFFF"/>
                </a:solidFill>
              </a:rPr>
              <a:t>clase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3155" y="3690097"/>
            <a:ext cx="90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La </a:t>
            </a:r>
            <a:r>
              <a:rPr lang="en-US" dirty="0" err="1" smtClean="0">
                <a:solidFill>
                  <a:srgbClr val="FFFFFF"/>
                </a:solidFill>
              </a:rPr>
              <a:t>silla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1059014" y="4068799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1390650"/>
            <a:ext cx="5422900" cy="4076700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7283450" y="2630466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83450" y="2261134"/>
            <a:ext cx="1326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ventana</a:t>
            </a:r>
            <a:endParaRPr lang="en-US" dirty="0"/>
          </a:p>
        </p:txBody>
      </p:sp>
      <p:sp>
        <p:nvSpPr>
          <p:cNvPr id="7" name="Left Arrow 6"/>
          <p:cNvSpPr/>
          <p:nvPr/>
        </p:nvSpPr>
        <p:spPr>
          <a:xfrm>
            <a:off x="6767979" y="4822478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283450" y="5001772"/>
            <a:ext cx="1969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gimnasio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-1924050"/>
            <a:ext cx="8318500" cy="10706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83032" y="5844040"/>
            <a:ext cx="1075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persiana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6583032" y="5351637"/>
            <a:ext cx="2103768" cy="129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990600"/>
            <a:ext cx="6375400" cy="4876800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5030280" y="4410262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991209" y="4040930"/>
            <a:ext cx="1070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La mesa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2680" y="2021442"/>
            <a:ext cx="109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poster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>
            <a:off x="5182680" y="1842148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213763" y="4589556"/>
            <a:ext cx="2135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La laptop/el </a:t>
            </a:r>
            <a:r>
              <a:rPr lang="en-US" dirty="0" err="1" smtClean="0">
                <a:solidFill>
                  <a:srgbClr val="FFFFFF"/>
                </a:solidFill>
              </a:rPr>
              <a:t>portátil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3245211" y="4958888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729740" y="3001855"/>
            <a:ext cx="1852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La </a:t>
            </a:r>
            <a:r>
              <a:rPr lang="en-US" dirty="0" err="1" smtClean="0">
                <a:solidFill>
                  <a:srgbClr val="FFFFFF"/>
                </a:solidFill>
              </a:rPr>
              <a:t>computadora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Left Arrow 11"/>
          <p:cNvSpPr/>
          <p:nvPr/>
        </p:nvSpPr>
        <p:spPr>
          <a:xfrm>
            <a:off x="2729740" y="3371187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2182822" y="2822561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588626" y="2453229"/>
            <a:ext cx="1994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La </a:t>
            </a:r>
            <a:r>
              <a:rPr lang="en-US" dirty="0" err="1" smtClean="0">
                <a:solidFill>
                  <a:srgbClr val="FFFFFF"/>
                </a:solidFill>
              </a:rPr>
              <a:t>pizzara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blanca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882" y="1402836"/>
            <a:ext cx="4870118" cy="3327914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6477000" y="3687628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77413" y="3407943"/>
            <a:ext cx="217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 locker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41173" y="1593829"/>
            <a:ext cx="1377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</a:t>
            </a:r>
            <a:r>
              <a:rPr lang="en-US" dirty="0" err="1" smtClean="0">
                <a:solidFill>
                  <a:srgbClr val="FFFFFF"/>
                </a:solidFill>
              </a:rPr>
              <a:t>vestíbulo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060450"/>
            <a:ext cx="7112000" cy="4737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16000" y="5079520"/>
            <a:ext cx="2086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La </a:t>
            </a:r>
            <a:r>
              <a:rPr lang="en-US" dirty="0" err="1" smtClean="0">
                <a:solidFill>
                  <a:srgbClr val="FFFFFF"/>
                </a:solidFill>
              </a:rPr>
              <a:t>biblioteca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0280" y="2585083"/>
            <a:ext cx="1211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El </a:t>
            </a:r>
            <a:r>
              <a:rPr lang="en-US" dirty="0" err="1" smtClean="0">
                <a:solidFill>
                  <a:srgbClr val="FFFFFF"/>
                </a:solidFill>
              </a:rPr>
              <a:t>estante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5030280" y="2954415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047750"/>
            <a:ext cx="8128000" cy="4762500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2956884" y="4898109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183383" y="4528777"/>
            <a:ext cx="1608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Las </a:t>
            </a:r>
            <a:r>
              <a:rPr lang="en-US" dirty="0" err="1" smtClean="0"/>
              <a:t>escaleras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214" y="984805"/>
            <a:ext cx="7457260" cy="493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Left Arrow 6"/>
          <p:cNvSpPr/>
          <p:nvPr/>
        </p:nvSpPr>
        <p:spPr>
          <a:xfrm>
            <a:off x="5344751" y="2954415"/>
            <a:ext cx="1030941" cy="17929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831426" y="2552718"/>
            <a:ext cx="1606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El </a:t>
            </a:r>
            <a:r>
              <a:rPr lang="en-US" dirty="0" err="1" smtClean="0">
                <a:solidFill>
                  <a:schemeClr val="bg1"/>
                </a:solidFill>
              </a:rPr>
              <a:t>qunito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piso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043" y="333396"/>
            <a:ext cx="4843463" cy="36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93694" y="1321712"/>
            <a:ext cx="233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Ba</a:t>
            </a:r>
            <a:r>
              <a:rPr lang="en-US" dirty="0" err="1" smtClean="0"/>
              <a:t>ño</a:t>
            </a:r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4010025"/>
            <a:ext cx="33274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84063" y="6488668"/>
            <a:ext cx="2319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caf</a:t>
            </a:r>
            <a:r>
              <a:rPr lang="en-US" dirty="0" err="1" smtClean="0"/>
              <a:t>éteria</a:t>
            </a:r>
            <a:endParaRPr lang="en-US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8413" y="4010025"/>
            <a:ext cx="35052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08413" y="6461125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oficina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59</Words>
  <Application>Microsoft Macintosh PowerPoint</Application>
  <PresentationFormat>On-screen Show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NYCDOE</dc:creator>
  <cp:lastModifiedBy>NYCDOE</cp:lastModifiedBy>
  <cp:revision>4</cp:revision>
  <dcterms:created xsi:type="dcterms:W3CDTF">2013-09-25T17:29:03Z</dcterms:created>
  <dcterms:modified xsi:type="dcterms:W3CDTF">2013-09-25T17:51:13Z</dcterms:modified>
</cp:coreProperties>
</file>